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sldIdLst>
    <p:sldId id="263" r:id="rId2"/>
    <p:sldId id="257" r:id="rId3"/>
    <p:sldId id="258" r:id="rId4"/>
    <p:sldId id="259" r:id="rId5"/>
    <p:sldId id="260" r:id="rId6"/>
    <p:sldId id="261" r:id="rId7"/>
    <p:sldId id="262" r:id="rId8"/>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000" autoAdjust="0"/>
    <p:restoredTop sz="94660"/>
  </p:normalViewPr>
  <p:slideViewPr>
    <p:cSldViewPr snapToGrid="0">
      <p:cViewPr varScale="1">
        <p:scale>
          <a:sx n="72" d="100"/>
          <a:sy n="72" d="100"/>
        </p:scale>
        <p:origin x="660" y="7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tableStyles" Target="tableStyle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theme" Target="theme/theme1.xml"/><Relationship Id="rId5" Type="http://schemas.openxmlformats.org/officeDocument/2006/relationships/slide" Target="slides/slide4.xml"/><Relationship Id="rId10"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presProps" Target="pres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154955" y="1447800"/>
            <a:ext cx="8825658" cy="3329581"/>
          </a:xfrm>
        </p:spPr>
        <p:txBody>
          <a:bodyPr anchor="b"/>
          <a:lstStyle>
            <a:lvl1pPr>
              <a:defRPr sz="7200"/>
            </a:lvl1pPr>
          </a:lstStyle>
          <a:p>
            <a:r>
              <a:rPr lang="en-US"/>
              <a:t>Click to edit Master title style</a:t>
            </a:r>
            <a:endParaRPr lang="en-US" dirty="0"/>
          </a:p>
        </p:txBody>
      </p:sp>
      <p:sp>
        <p:nvSpPr>
          <p:cNvPr id="3" name="Subtitle 2"/>
          <p:cNvSpPr>
            <a:spLocks noGrp="1"/>
          </p:cNvSpPr>
          <p:nvPr>
            <p:ph type="subTitle" idx="1"/>
          </p:nvPr>
        </p:nvSpPr>
        <p:spPr>
          <a:xfrm>
            <a:off x="1154955" y="4777380"/>
            <a:ext cx="8825658" cy="861420"/>
          </a:xfrm>
        </p:spPr>
        <p:txBody>
          <a:bodyPr anchor="t"/>
          <a:lstStyle>
            <a:lvl1pPr marL="0" indent="0" algn="l">
              <a:buNone/>
              <a:defRPr cap="all">
                <a:solidFill>
                  <a:schemeClr val="bg2">
                    <a:lumMod val="40000"/>
                    <a:lumOff val="6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385DB91B-1F2D-42B0-82F5-2DFFB25864CC}" type="datetimeFigureOut">
              <a:rPr lang="en-US" smtClean="0"/>
              <a:t>8/26/2018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5A6721F-65B1-496F-96E5-EA36808E0659}" type="slidenum">
              <a:rPr lang="en-US" smtClean="0"/>
              <a:t>‹#›</a:t>
            </a:fld>
            <a:endParaRPr lang="en-US"/>
          </a:p>
        </p:txBody>
      </p:sp>
    </p:spTree>
    <p:extLst>
      <p:ext uri="{BB962C8B-B14F-4D97-AF65-F5344CB8AC3E}">
        <p14:creationId xmlns:p14="http://schemas.microsoft.com/office/powerpoint/2010/main" val="30788925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3"/>
          <p:cNvSpPr>
            <a:spLocks noGrp="1"/>
          </p:cNvSpPr>
          <p:nvPr>
            <p:ph type="dt" sz="half" idx="10"/>
          </p:nvPr>
        </p:nvSpPr>
        <p:spPr/>
        <p:txBody>
          <a:bodyPr/>
          <a:lstStyle/>
          <a:p>
            <a:fld id="{385DB91B-1F2D-42B0-82F5-2DFFB25864CC}" type="datetimeFigureOut">
              <a:rPr lang="en-US" smtClean="0"/>
              <a:t>8/26/2018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5A6721F-65B1-496F-96E5-EA36808E0659}" type="slidenum">
              <a:rPr lang="en-US" smtClean="0"/>
              <a:t>‹#›</a:t>
            </a:fld>
            <a:endParaRPr lang="en-US"/>
          </a:p>
        </p:txBody>
      </p:sp>
    </p:spTree>
    <p:extLst>
      <p:ext uri="{BB962C8B-B14F-4D97-AF65-F5344CB8AC3E}">
        <p14:creationId xmlns:p14="http://schemas.microsoft.com/office/powerpoint/2010/main" val="229880558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1154956" y="2861733"/>
            <a:ext cx="8825657" cy="1915647"/>
          </a:xfrm>
        </p:spPr>
        <p:txBody>
          <a:bodyPr anchor="b"/>
          <a:lstStyle>
            <a:lvl1pPr algn="l">
              <a:defRPr sz="4000" b="0" cap="none"/>
            </a:lvl1pPr>
          </a:lstStyle>
          <a:p>
            <a:r>
              <a:rPr lang="en-US"/>
              <a:t>Click to edit Master title style</a:t>
            </a:r>
            <a:endParaRPr lang="en-US" dirty="0"/>
          </a:p>
        </p:txBody>
      </p:sp>
      <p:sp>
        <p:nvSpPr>
          <p:cNvPr id="3" name="Text Placeholder 2"/>
          <p:cNvSpPr>
            <a:spLocks noGrp="1"/>
          </p:cNvSpPr>
          <p:nvPr>
            <p:ph type="body" idx="1"/>
          </p:nvPr>
        </p:nvSpPr>
        <p:spPr>
          <a:xfrm>
            <a:off x="1154955" y="4777381"/>
            <a:ext cx="8825658" cy="860400"/>
          </a:xfrm>
        </p:spPr>
        <p:txBody>
          <a:bodyPr anchor="t"/>
          <a:lstStyle>
            <a:lvl1pPr marL="0" indent="0" algn="l">
              <a:buNone/>
              <a:defRPr sz="2000" cap="all">
                <a:solidFill>
                  <a:schemeClr val="bg2">
                    <a:lumMod val="40000"/>
                    <a:lumOff val="6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385DB91B-1F2D-42B0-82F5-2DFFB25864CC}" type="datetimeFigureOut">
              <a:rPr lang="en-US" smtClean="0"/>
              <a:t>8/26/2018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5A6721F-65B1-496F-96E5-EA36808E0659}" type="slidenum">
              <a:rPr lang="en-US" smtClean="0"/>
              <a:t>‹#›</a:t>
            </a:fld>
            <a:endParaRPr lang="en-US"/>
          </a:p>
        </p:txBody>
      </p:sp>
    </p:spTree>
    <p:extLst>
      <p:ext uri="{BB962C8B-B14F-4D97-AF65-F5344CB8AC3E}">
        <p14:creationId xmlns:p14="http://schemas.microsoft.com/office/powerpoint/2010/main" val="150895594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1103312" y="2060575"/>
            <a:ext cx="4396339" cy="4195763"/>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5654493" y="2056092"/>
            <a:ext cx="4396341" cy="4200245"/>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385DB91B-1F2D-42B0-82F5-2DFFB25864CC}" type="datetimeFigureOut">
              <a:rPr lang="en-US" smtClean="0"/>
              <a:t>8/26/2018</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F5A6721F-65B1-496F-96E5-EA36808E0659}" type="slidenum">
              <a:rPr lang="en-US" smtClean="0"/>
              <a:t>‹#›</a:t>
            </a:fld>
            <a:endParaRPr lang="en-US"/>
          </a:p>
        </p:txBody>
      </p:sp>
    </p:spTree>
    <p:extLst>
      <p:ext uri="{BB962C8B-B14F-4D97-AF65-F5344CB8AC3E}">
        <p14:creationId xmlns:p14="http://schemas.microsoft.com/office/powerpoint/2010/main" val="371701171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lang="en-US" dirty="0"/>
          </a:p>
        </p:txBody>
      </p:sp>
      <p:sp>
        <p:nvSpPr>
          <p:cNvPr id="3" name="Text Placeholder 2"/>
          <p:cNvSpPr>
            <a:spLocks noGrp="1"/>
          </p:cNvSpPr>
          <p:nvPr>
            <p:ph type="body" idx="1"/>
          </p:nvPr>
        </p:nvSpPr>
        <p:spPr>
          <a:xfrm>
            <a:off x="1103313" y="1905000"/>
            <a:ext cx="4396338"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1103312" y="2514600"/>
            <a:ext cx="4396339" cy="3741738"/>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5654495" y="1905000"/>
            <a:ext cx="4396339"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5654495" y="2514600"/>
            <a:ext cx="4396339" cy="3741738"/>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385DB91B-1F2D-42B0-82F5-2DFFB25864CC}" type="datetimeFigureOut">
              <a:rPr lang="en-US" smtClean="0"/>
              <a:t>8/26/2018</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F5A6721F-65B1-496F-96E5-EA36808E0659}" type="slidenum">
              <a:rPr lang="en-US" smtClean="0"/>
              <a:t>‹#›</a:t>
            </a:fld>
            <a:endParaRPr lang="en-US"/>
          </a:p>
        </p:txBody>
      </p:sp>
    </p:spTree>
    <p:extLst>
      <p:ext uri="{BB962C8B-B14F-4D97-AF65-F5344CB8AC3E}">
        <p14:creationId xmlns:p14="http://schemas.microsoft.com/office/powerpoint/2010/main" val="234634010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7" name="Date Placeholder 2"/>
          <p:cNvSpPr>
            <a:spLocks noGrp="1"/>
          </p:cNvSpPr>
          <p:nvPr>
            <p:ph type="dt" sz="half" idx="10"/>
          </p:nvPr>
        </p:nvSpPr>
        <p:spPr/>
        <p:txBody>
          <a:bodyPr/>
          <a:lstStyle/>
          <a:p>
            <a:fld id="{385DB91B-1F2D-42B0-82F5-2DFFB25864CC}" type="datetimeFigureOut">
              <a:rPr lang="en-US" smtClean="0"/>
              <a:t>8/26/2018</a:t>
            </a:fld>
            <a:endParaRPr lang="en-US"/>
          </a:p>
        </p:txBody>
      </p:sp>
      <p:sp>
        <p:nvSpPr>
          <p:cNvPr id="5" name="Footer Placeholder 3"/>
          <p:cNvSpPr>
            <a:spLocks noGrp="1"/>
          </p:cNvSpPr>
          <p:nvPr>
            <p:ph type="ftr" sz="quarter" idx="11"/>
          </p:nvPr>
        </p:nvSpPr>
        <p:spPr/>
        <p:txBody>
          <a:bodyPr/>
          <a:lstStyle/>
          <a:p>
            <a:endParaRPr lang="en-US"/>
          </a:p>
        </p:txBody>
      </p:sp>
      <p:sp>
        <p:nvSpPr>
          <p:cNvPr id="6" name="Slide Number Placeholder 4"/>
          <p:cNvSpPr>
            <a:spLocks noGrp="1"/>
          </p:cNvSpPr>
          <p:nvPr>
            <p:ph type="sldNum" sz="quarter" idx="12"/>
          </p:nvPr>
        </p:nvSpPr>
        <p:spPr/>
        <p:txBody>
          <a:bodyPr/>
          <a:lstStyle/>
          <a:p>
            <a:fld id="{F5A6721F-65B1-496F-96E5-EA36808E0659}" type="slidenum">
              <a:rPr lang="en-US" smtClean="0"/>
              <a:t>‹#›</a:t>
            </a:fld>
            <a:endParaRPr lang="en-US"/>
          </a:p>
        </p:txBody>
      </p:sp>
    </p:spTree>
    <p:extLst>
      <p:ext uri="{BB962C8B-B14F-4D97-AF65-F5344CB8AC3E}">
        <p14:creationId xmlns:p14="http://schemas.microsoft.com/office/powerpoint/2010/main" val="286081584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7" name="Date Placeholder 1"/>
          <p:cNvSpPr>
            <a:spLocks noGrp="1"/>
          </p:cNvSpPr>
          <p:nvPr>
            <p:ph type="dt" sz="half" idx="10"/>
          </p:nvPr>
        </p:nvSpPr>
        <p:spPr/>
        <p:txBody>
          <a:bodyPr/>
          <a:lstStyle/>
          <a:p>
            <a:fld id="{385DB91B-1F2D-42B0-82F5-2DFFB25864CC}" type="datetimeFigureOut">
              <a:rPr lang="en-US" smtClean="0"/>
              <a:t>8/26/2018</a:t>
            </a:fld>
            <a:endParaRPr lang="en-US"/>
          </a:p>
        </p:txBody>
      </p:sp>
      <p:sp>
        <p:nvSpPr>
          <p:cNvPr id="5" name="Footer Placeholder 2"/>
          <p:cNvSpPr>
            <a:spLocks noGrp="1"/>
          </p:cNvSpPr>
          <p:nvPr>
            <p:ph type="ftr" sz="quarter" idx="11"/>
          </p:nvPr>
        </p:nvSpPr>
        <p:spPr/>
        <p:txBody>
          <a:bodyPr/>
          <a:lstStyle/>
          <a:p>
            <a:endParaRPr lang="en-US"/>
          </a:p>
        </p:txBody>
      </p:sp>
      <p:sp>
        <p:nvSpPr>
          <p:cNvPr id="6" name="Slide Number Placeholder 3"/>
          <p:cNvSpPr>
            <a:spLocks noGrp="1"/>
          </p:cNvSpPr>
          <p:nvPr>
            <p:ph type="sldNum" sz="quarter" idx="12"/>
          </p:nvPr>
        </p:nvSpPr>
        <p:spPr/>
        <p:txBody>
          <a:bodyPr/>
          <a:lstStyle/>
          <a:p>
            <a:fld id="{F5A6721F-65B1-496F-96E5-EA36808E0659}" type="slidenum">
              <a:rPr lang="en-US" smtClean="0"/>
              <a:t>‹#›</a:t>
            </a:fld>
            <a:endParaRPr lang="en-US"/>
          </a:p>
        </p:txBody>
      </p:sp>
    </p:spTree>
    <p:extLst>
      <p:ext uri="{BB962C8B-B14F-4D97-AF65-F5344CB8AC3E}">
        <p14:creationId xmlns:p14="http://schemas.microsoft.com/office/powerpoint/2010/main" val="377376950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54953" y="1447800"/>
            <a:ext cx="3401064" cy="1447800"/>
          </a:xfrm>
        </p:spPr>
        <p:txBody>
          <a:bodyPr anchor="b"/>
          <a:lstStyle>
            <a:lvl1pPr algn="l">
              <a:defRPr sz="2400" b="0"/>
            </a:lvl1pPr>
          </a:lstStyle>
          <a:p>
            <a:r>
              <a:rPr lang="en-US"/>
              <a:t>Click to edit Master title style</a:t>
            </a:r>
            <a:endParaRPr lang="en-US" dirty="0"/>
          </a:p>
        </p:txBody>
      </p:sp>
      <p:sp>
        <p:nvSpPr>
          <p:cNvPr id="3" name="Content Placeholder 2"/>
          <p:cNvSpPr>
            <a:spLocks noGrp="1"/>
          </p:cNvSpPr>
          <p:nvPr>
            <p:ph idx="1"/>
          </p:nvPr>
        </p:nvSpPr>
        <p:spPr>
          <a:xfrm>
            <a:off x="4784616" y="1447800"/>
            <a:ext cx="5195997" cy="4572000"/>
          </a:xfrm>
        </p:spPr>
        <p:txBody>
          <a:bodyPr anchor="ctr">
            <a:normAutofit/>
          </a:bodyPr>
          <a:lstStyle>
            <a:lvl1pPr>
              <a:defRPr sz="20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1154953" y="3129280"/>
            <a:ext cx="3401063" cy="2895599"/>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7" name="Date Placeholder 4"/>
          <p:cNvSpPr>
            <a:spLocks noGrp="1"/>
          </p:cNvSpPr>
          <p:nvPr>
            <p:ph type="dt" sz="half" idx="10"/>
          </p:nvPr>
        </p:nvSpPr>
        <p:spPr/>
        <p:txBody>
          <a:bodyPr/>
          <a:lstStyle/>
          <a:p>
            <a:fld id="{385DB91B-1F2D-42B0-82F5-2DFFB25864CC}" type="datetimeFigureOut">
              <a:rPr lang="en-US" smtClean="0"/>
              <a:t>8/26/2018</a:t>
            </a:fld>
            <a:endParaRPr lang="en-US"/>
          </a:p>
        </p:txBody>
      </p:sp>
      <p:sp>
        <p:nvSpPr>
          <p:cNvPr id="5" name="Footer Placeholder 5"/>
          <p:cNvSpPr>
            <a:spLocks noGrp="1"/>
          </p:cNvSpPr>
          <p:nvPr>
            <p:ph type="ftr" sz="quarter" idx="11"/>
          </p:nvPr>
        </p:nvSpPr>
        <p:spPr/>
        <p:txBody>
          <a:bodyPr/>
          <a:lstStyle/>
          <a:p>
            <a:endParaRPr lang="en-US"/>
          </a:p>
        </p:txBody>
      </p:sp>
      <p:sp>
        <p:nvSpPr>
          <p:cNvPr id="6" name="Slide Number Placeholder 6"/>
          <p:cNvSpPr>
            <a:spLocks noGrp="1"/>
          </p:cNvSpPr>
          <p:nvPr>
            <p:ph type="sldNum" sz="quarter" idx="12"/>
          </p:nvPr>
        </p:nvSpPr>
        <p:spPr/>
        <p:txBody>
          <a:bodyPr/>
          <a:lstStyle/>
          <a:p>
            <a:fld id="{F5A6721F-65B1-496F-96E5-EA36808E0659}" type="slidenum">
              <a:rPr lang="en-US" smtClean="0"/>
              <a:t>‹#›</a:t>
            </a:fld>
            <a:endParaRPr lang="en-US"/>
          </a:p>
        </p:txBody>
      </p:sp>
    </p:spTree>
    <p:extLst>
      <p:ext uri="{BB962C8B-B14F-4D97-AF65-F5344CB8AC3E}">
        <p14:creationId xmlns:p14="http://schemas.microsoft.com/office/powerpoint/2010/main" val="421416828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53907" y="1854192"/>
            <a:ext cx="5092906" cy="1574808"/>
          </a:xfrm>
        </p:spPr>
        <p:txBody>
          <a:bodyPr anchor="b">
            <a:normAutofit/>
          </a:bodyPr>
          <a:lstStyle>
            <a:lvl1pPr algn="l">
              <a:defRPr sz="3600" b="0"/>
            </a:lvl1pPr>
          </a:lstStyle>
          <a:p>
            <a:r>
              <a:rPr lang="en-US"/>
              <a:t>Click to edit Master title style</a:t>
            </a:r>
            <a:endParaRPr lang="en-US" dirty="0"/>
          </a:p>
        </p:txBody>
      </p:sp>
      <p:sp>
        <p:nvSpPr>
          <p:cNvPr id="3" name="Picture Placeholder 2"/>
          <p:cNvSpPr>
            <a:spLocks noGrp="1" noChangeAspect="1"/>
          </p:cNvSpPr>
          <p:nvPr>
            <p:ph type="pic" idx="1"/>
          </p:nvPr>
        </p:nvSpPr>
        <p:spPr>
          <a:xfrm>
            <a:off x="6949546" y="1143000"/>
            <a:ext cx="3200400" cy="4572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4" name="Text Placeholder 3"/>
          <p:cNvSpPr>
            <a:spLocks noGrp="1"/>
          </p:cNvSpPr>
          <p:nvPr>
            <p:ph type="body" sz="half" idx="2"/>
          </p:nvPr>
        </p:nvSpPr>
        <p:spPr>
          <a:xfrm>
            <a:off x="1154954" y="3657600"/>
            <a:ext cx="5084979" cy="1371600"/>
          </a:xfrm>
        </p:spPr>
        <p:txBody>
          <a:bodyPr>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5" name="Date Placeholder 4"/>
          <p:cNvSpPr>
            <a:spLocks noGrp="1"/>
          </p:cNvSpPr>
          <p:nvPr>
            <p:ph type="dt" sz="half" idx="10"/>
          </p:nvPr>
        </p:nvSpPr>
        <p:spPr/>
        <p:txBody>
          <a:bodyPr/>
          <a:lstStyle/>
          <a:p>
            <a:fld id="{385DB91B-1F2D-42B0-82F5-2DFFB25864CC}" type="datetimeFigureOut">
              <a:rPr lang="en-US" smtClean="0"/>
              <a:t>8/26/2018</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F5A6721F-65B1-496F-96E5-EA36808E0659}" type="slidenum">
              <a:rPr lang="en-US" smtClean="0"/>
              <a:t>‹#›</a:t>
            </a:fld>
            <a:endParaRPr lang="en-US"/>
          </a:p>
        </p:txBody>
      </p:sp>
    </p:spTree>
    <p:extLst>
      <p:ext uri="{BB962C8B-B14F-4D97-AF65-F5344CB8AC3E}">
        <p14:creationId xmlns:p14="http://schemas.microsoft.com/office/powerpoint/2010/main" val="261271950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Panoramic 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54956" y="4800587"/>
            <a:ext cx="8825657" cy="566738"/>
          </a:xfrm>
        </p:spPr>
        <p:txBody>
          <a:bodyPr anchor="b">
            <a:normAutofit/>
          </a:bodyPr>
          <a:lstStyle>
            <a:lvl1pPr algn="l">
              <a:defRPr sz="2400" b="0"/>
            </a:lvl1pPr>
          </a:lstStyle>
          <a:p>
            <a:r>
              <a:rPr lang="en-US"/>
              <a:t>Click to edit Master title style</a:t>
            </a:r>
            <a:endParaRPr lang="en-US" dirty="0"/>
          </a:p>
        </p:txBody>
      </p:sp>
      <p:sp>
        <p:nvSpPr>
          <p:cNvPr id="3" name="Picture Placeholder 2"/>
          <p:cNvSpPr>
            <a:spLocks noGrp="1" noChangeAspect="1"/>
          </p:cNvSpPr>
          <p:nvPr>
            <p:ph type="pic" idx="1"/>
          </p:nvPr>
        </p:nvSpPr>
        <p:spPr>
          <a:xfrm>
            <a:off x="1154955" y="685800"/>
            <a:ext cx="8825658" cy="3640666"/>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4" name="Text Placeholder 3"/>
          <p:cNvSpPr>
            <a:spLocks noGrp="1"/>
          </p:cNvSpPr>
          <p:nvPr>
            <p:ph type="body" sz="half" idx="2"/>
          </p:nvPr>
        </p:nvSpPr>
        <p:spPr>
          <a:xfrm>
            <a:off x="1154956" y="5367325"/>
            <a:ext cx="8825656" cy="493712"/>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5" name="Date Placeholder 4"/>
          <p:cNvSpPr>
            <a:spLocks noGrp="1"/>
          </p:cNvSpPr>
          <p:nvPr>
            <p:ph type="dt" sz="half" idx="10"/>
          </p:nvPr>
        </p:nvSpPr>
        <p:spPr/>
        <p:txBody>
          <a:bodyPr/>
          <a:lstStyle/>
          <a:p>
            <a:fld id="{385DB91B-1F2D-42B0-82F5-2DFFB25864CC}" type="datetimeFigureOut">
              <a:rPr lang="en-US" smtClean="0"/>
              <a:t>8/26/2018</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F5A6721F-65B1-496F-96E5-EA36808E0659}" type="slidenum">
              <a:rPr lang="en-US" smtClean="0"/>
              <a:t>‹#›</a:t>
            </a:fld>
            <a:endParaRPr lang="en-US"/>
          </a:p>
        </p:txBody>
      </p:sp>
    </p:spTree>
    <p:extLst>
      <p:ext uri="{BB962C8B-B14F-4D97-AF65-F5344CB8AC3E}">
        <p14:creationId xmlns:p14="http://schemas.microsoft.com/office/powerpoint/2010/main" val="55809196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1154954" y="1447800"/>
            <a:ext cx="8825659" cy="1981200"/>
          </a:xfrm>
        </p:spPr>
        <p:txBody>
          <a:bodyPr/>
          <a:lstStyle>
            <a:lvl1pPr>
              <a:defRPr sz="4800"/>
            </a:lvl1pPr>
          </a:lstStyle>
          <a:p>
            <a:r>
              <a:rPr lang="en-US"/>
              <a:t>Click to edit Master title style</a:t>
            </a:r>
            <a:endParaRPr lang="en-US" dirty="0"/>
          </a:p>
        </p:txBody>
      </p:sp>
      <p:sp>
        <p:nvSpPr>
          <p:cNvPr id="8" name="Text Placeholder 3"/>
          <p:cNvSpPr>
            <a:spLocks noGrp="1"/>
          </p:cNvSpPr>
          <p:nvPr>
            <p:ph type="body" sz="half" idx="2"/>
          </p:nvPr>
        </p:nvSpPr>
        <p:spPr>
          <a:xfrm>
            <a:off x="1154954" y="3657600"/>
            <a:ext cx="8825659" cy="2362200"/>
          </a:xfrm>
        </p:spPr>
        <p:txBody>
          <a:bodyPr anchor="ctr">
            <a:normAutofit/>
          </a:bodyPr>
          <a:lstStyle>
            <a:lvl1pPr marL="0" indent="0">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4" name="Date Placeholder 3"/>
          <p:cNvSpPr>
            <a:spLocks noGrp="1"/>
          </p:cNvSpPr>
          <p:nvPr>
            <p:ph type="dt" sz="half" idx="10"/>
          </p:nvPr>
        </p:nvSpPr>
        <p:spPr/>
        <p:txBody>
          <a:bodyPr/>
          <a:lstStyle/>
          <a:p>
            <a:fld id="{385DB91B-1F2D-42B0-82F5-2DFFB25864CC}" type="datetimeFigureOut">
              <a:rPr lang="en-US" smtClean="0"/>
              <a:t>8/26/2018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5A6721F-65B1-496F-96E5-EA36808E0659}" type="slidenum">
              <a:rPr lang="en-US" smtClean="0"/>
              <a:t>‹#›</a:t>
            </a:fld>
            <a:endParaRPr lang="en-US"/>
          </a:p>
        </p:txBody>
      </p:sp>
    </p:spTree>
    <p:extLst>
      <p:ext uri="{BB962C8B-B14F-4D97-AF65-F5344CB8AC3E}">
        <p14:creationId xmlns:p14="http://schemas.microsoft.com/office/powerpoint/2010/main" val="3277938659"/>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574801" y="1447800"/>
            <a:ext cx="7999315" cy="2323374"/>
          </a:xfrm>
        </p:spPr>
        <p:txBody>
          <a:bodyPr/>
          <a:lstStyle>
            <a:lvl1pPr>
              <a:defRPr sz="4800"/>
            </a:lvl1pPr>
          </a:lstStyle>
          <a:p>
            <a:r>
              <a:rPr lang="en-US"/>
              <a:t>Click to edit Master title style</a:t>
            </a:r>
            <a:endParaRPr lang="en-US" dirty="0"/>
          </a:p>
        </p:txBody>
      </p:sp>
      <p:sp>
        <p:nvSpPr>
          <p:cNvPr id="11" name="Text Placeholder 3"/>
          <p:cNvSpPr>
            <a:spLocks noGrp="1"/>
          </p:cNvSpPr>
          <p:nvPr>
            <p:ph type="body" sz="half" idx="14"/>
          </p:nvPr>
        </p:nvSpPr>
        <p:spPr>
          <a:xfrm>
            <a:off x="1930400" y="3771174"/>
            <a:ext cx="7279649" cy="342174"/>
          </a:xfrm>
        </p:spPr>
        <p:txBody>
          <a:bodyPr vert="horz" lIns="91440" tIns="45720" rIns="91440" bIns="45720" rtlCol="0" anchor="t">
            <a:normAutofit/>
          </a:bodyPr>
          <a:lstStyle>
            <a:lvl1pPr marL="0" indent="0">
              <a:buNone/>
              <a:defRPr lang="en-US" sz="1400" b="0" i="0" kern="1200" cap="small" dirty="0">
                <a:solidFill>
                  <a:schemeClr val="bg2">
                    <a:lumMod val="40000"/>
                    <a:lumOff val="60000"/>
                  </a:schemeClr>
                </a:solidFill>
                <a:latin typeface="+mj-lt"/>
                <a:ea typeface="+mj-ea"/>
                <a:cs typeface="+mj-cs"/>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marL="0" lvl="0" indent="0">
              <a:buNone/>
            </a:pPr>
            <a:r>
              <a:rPr lang="en-US"/>
              <a:t>Edit Master text styles</a:t>
            </a:r>
          </a:p>
        </p:txBody>
      </p:sp>
      <p:sp>
        <p:nvSpPr>
          <p:cNvPr id="10" name="Text Placeholder 3"/>
          <p:cNvSpPr>
            <a:spLocks noGrp="1"/>
          </p:cNvSpPr>
          <p:nvPr>
            <p:ph type="body" sz="half" idx="2"/>
          </p:nvPr>
        </p:nvSpPr>
        <p:spPr>
          <a:xfrm>
            <a:off x="1154954" y="4350657"/>
            <a:ext cx="8825659" cy="1676400"/>
          </a:xfrm>
        </p:spPr>
        <p:txBody>
          <a:bodyPr anchor="ctr">
            <a:normAutofit/>
          </a:bodyPr>
          <a:lstStyle>
            <a:lvl1pPr marL="0" indent="0">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4" name="Date Placeholder 3"/>
          <p:cNvSpPr>
            <a:spLocks noGrp="1"/>
          </p:cNvSpPr>
          <p:nvPr>
            <p:ph type="dt" sz="half" idx="10"/>
          </p:nvPr>
        </p:nvSpPr>
        <p:spPr/>
        <p:txBody>
          <a:bodyPr/>
          <a:lstStyle/>
          <a:p>
            <a:fld id="{385DB91B-1F2D-42B0-82F5-2DFFB25864CC}" type="datetimeFigureOut">
              <a:rPr lang="en-US" smtClean="0"/>
              <a:t>8/26/2018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5A6721F-65B1-496F-96E5-EA36808E0659}" type="slidenum">
              <a:rPr lang="en-US" smtClean="0"/>
              <a:t>‹#›</a:t>
            </a:fld>
            <a:endParaRPr lang="en-US"/>
          </a:p>
        </p:txBody>
      </p:sp>
      <p:sp>
        <p:nvSpPr>
          <p:cNvPr id="12" name="TextBox 11"/>
          <p:cNvSpPr txBox="1"/>
          <p:nvPr/>
        </p:nvSpPr>
        <p:spPr>
          <a:xfrm>
            <a:off x="898295" y="971253"/>
            <a:ext cx="801912" cy="1969770"/>
          </a:xfrm>
          <a:prstGeom prst="rect">
            <a:avLst/>
          </a:prstGeom>
          <a:noFill/>
        </p:spPr>
        <p:txBody>
          <a:bodyPr wrap="square" rtlCol="0">
            <a:spAutoFit/>
          </a:bodyPr>
          <a:lstStyle>
            <a:defPPr>
              <a:defRPr lang="en-US"/>
            </a:defPPr>
            <a:lvl1pPr algn="r">
              <a:defRPr sz="12200" b="0" i="0">
                <a:solidFill>
                  <a:schemeClr val="bg2">
                    <a:lumMod val="40000"/>
                    <a:lumOff val="60000"/>
                  </a:schemeClr>
                </a:solidFill>
                <a:latin typeface="Arial"/>
                <a:ea typeface="+mj-ea"/>
                <a:cs typeface="+mj-cs"/>
              </a:defRPr>
            </a:lvl1pPr>
          </a:lstStyle>
          <a:p>
            <a:pPr lvl="0"/>
            <a:r>
              <a:rPr lang="en-US" dirty="0"/>
              <a:t>“</a:t>
            </a:r>
          </a:p>
        </p:txBody>
      </p:sp>
      <p:sp>
        <p:nvSpPr>
          <p:cNvPr id="15" name="TextBox 14"/>
          <p:cNvSpPr txBox="1"/>
          <p:nvPr/>
        </p:nvSpPr>
        <p:spPr>
          <a:xfrm>
            <a:off x="9330490" y="2613787"/>
            <a:ext cx="801912" cy="1969770"/>
          </a:xfrm>
          <a:prstGeom prst="rect">
            <a:avLst/>
          </a:prstGeom>
          <a:noFill/>
        </p:spPr>
        <p:txBody>
          <a:bodyPr wrap="square" rtlCol="0">
            <a:spAutoFit/>
          </a:bodyPr>
          <a:lstStyle>
            <a:defPPr>
              <a:defRPr lang="en-US"/>
            </a:defPPr>
            <a:lvl1pPr algn="r">
              <a:defRPr sz="12200" b="0" i="0">
                <a:solidFill>
                  <a:schemeClr val="bg2">
                    <a:lumMod val="40000"/>
                    <a:lumOff val="60000"/>
                  </a:schemeClr>
                </a:solidFill>
                <a:latin typeface="Arial"/>
                <a:ea typeface="+mj-ea"/>
                <a:cs typeface="+mj-cs"/>
              </a:defRPr>
            </a:lvl1pPr>
          </a:lstStyle>
          <a:p>
            <a:pPr lvl="0"/>
            <a:r>
              <a:rPr lang="en-US" dirty="0"/>
              <a:t>”</a:t>
            </a:r>
          </a:p>
        </p:txBody>
      </p:sp>
    </p:spTree>
    <p:extLst>
      <p:ext uri="{BB962C8B-B14F-4D97-AF65-F5344CB8AC3E}">
        <p14:creationId xmlns:p14="http://schemas.microsoft.com/office/powerpoint/2010/main" val="1617952515"/>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1154954" y="3124201"/>
            <a:ext cx="8825660" cy="1653180"/>
          </a:xfrm>
        </p:spPr>
        <p:txBody>
          <a:bodyPr anchor="b"/>
          <a:lstStyle>
            <a:lvl1pPr algn="l">
              <a:defRPr sz="4000" b="0" cap="none"/>
            </a:lvl1pPr>
          </a:lstStyle>
          <a:p>
            <a:r>
              <a:rPr lang="en-US"/>
              <a:t>Click to edit Master title style</a:t>
            </a:r>
            <a:endParaRPr lang="en-US" dirty="0"/>
          </a:p>
        </p:txBody>
      </p:sp>
      <p:sp>
        <p:nvSpPr>
          <p:cNvPr id="3" name="Text Placeholder 2"/>
          <p:cNvSpPr>
            <a:spLocks noGrp="1"/>
          </p:cNvSpPr>
          <p:nvPr>
            <p:ph type="body" idx="1"/>
          </p:nvPr>
        </p:nvSpPr>
        <p:spPr>
          <a:xfrm>
            <a:off x="1154954" y="4777381"/>
            <a:ext cx="8825659" cy="860400"/>
          </a:xfrm>
        </p:spPr>
        <p:txBody>
          <a:bodyPr anchor="t"/>
          <a:lstStyle>
            <a:lvl1pPr marL="0" indent="0" algn="l">
              <a:buNone/>
              <a:defRPr sz="2000" cap="none">
                <a:solidFill>
                  <a:schemeClr val="bg2">
                    <a:lumMod val="40000"/>
                    <a:lumOff val="6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385DB91B-1F2D-42B0-82F5-2DFFB25864CC}" type="datetimeFigureOut">
              <a:rPr lang="en-US" smtClean="0"/>
              <a:t>8/26/2018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5A6721F-65B1-496F-96E5-EA36808E0659}" type="slidenum">
              <a:rPr lang="en-US" smtClean="0"/>
              <a:t>‹#›</a:t>
            </a:fld>
            <a:endParaRPr lang="en-US"/>
          </a:p>
        </p:txBody>
      </p:sp>
    </p:spTree>
    <p:extLst>
      <p:ext uri="{BB962C8B-B14F-4D97-AF65-F5344CB8AC3E}">
        <p14:creationId xmlns:p14="http://schemas.microsoft.com/office/powerpoint/2010/main" val="1949076960"/>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3 Colum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sz="4200"/>
            </a:lvl1pPr>
          </a:lstStyle>
          <a:p>
            <a:r>
              <a:rPr lang="en-US"/>
              <a:t>Click to edit Master title style</a:t>
            </a:r>
            <a:endParaRPr lang="en-US" dirty="0"/>
          </a:p>
        </p:txBody>
      </p:sp>
      <p:sp>
        <p:nvSpPr>
          <p:cNvPr id="3" name="Text Placeholder 2"/>
          <p:cNvSpPr>
            <a:spLocks noGrp="1"/>
          </p:cNvSpPr>
          <p:nvPr>
            <p:ph type="body" idx="1"/>
          </p:nvPr>
        </p:nvSpPr>
        <p:spPr>
          <a:xfrm>
            <a:off x="632947" y="1981200"/>
            <a:ext cx="2946866"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16" name="Text Placeholder 3"/>
          <p:cNvSpPr>
            <a:spLocks noGrp="1"/>
          </p:cNvSpPr>
          <p:nvPr>
            <p:ph type="body" sz="half" idx="15"/>
          </p:nvPr>
        </p:nvSpPr>
        <p:spPr>
          <a:xfrm>
            <a:off x="652463" y="2667000"/>
            <a:ext cx="2927350" cy="3589338"/>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5" name="Text Placeholder 4"/>
          <p:cNvSpPr>
            <a:spLocks noGrp="1"/>
          </p:cNvSpPr>
          <p:nvPr>
            <p:ph type="body" sz="quarter" idx="3"/>
          </p:nvPr>
        </p:nvSpPr>
        <p:spPr>
          <a:xfrm>
            <a:off x="3883659" y="1981200"/>
            <a:ext cx="2936241"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19" name="Text Placeholder 3"/>
          <p:cNvSpPr>
            <a:spLocks noGrp="1"/>
          </p:cNvSpPr>
          <p:nvPr>
            <p:ph type="body" sz="half" idx="16"/>
          </p:nvPr>
        </p:nvSpPr>
        <p:spPr>
          <a:xfrm>
            <a:off x="3873106" y="2667000"/>
            <a:ext cx="2946794" cy="3589338"/>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14" name="Text Placeholder 4"/>
          <p:cNvSpPr>
            <a:spLocks noGrp="1"/>
          </p:cNvSpPr>
          <p:nvPr>
            <p:ph type="body" sz="quarter" idx="13"/>
          </p:nvPr>
        </p:nvSpPr>
        <p:spPr>
          <a:xfrm>
            <a:off x="7124700" y="1981200"/>
            <a:ext cx="2932113"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20" name="Text Placeholder 3"/>
          <p:cNvSpPr>
            <a:spLocks noGrp="1"/>
          </p:cNvSpPr>
          <p:nvPr>
            <p:ph type="body" sz="half" idx="17"/>
          </p:nvPr>
        </p:nvSpPr>
        <p:spPr>
          <a:xfrm>
            <a:off x="7124700" y="2667000"/>
            <a:ext cx="2932113" cy="3589338"/>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cxnSp>
        <p:nvCxnSpPr>
          <p:cNvPr id="17" name="Straight Connector 16"/>
          <p:cNvCxnSpPr/>
          <p:nvPr/>
        </p:nvCxnSpPr>
        <p:spPr>
          <a:xfrm>
            <a:off x="3726142" y="2133600"/>
            <a:ext cx="0" cy="3962400"/>
          </a:xfrm>
          <a:prstGeom prst="line">
            <a:avLst/>
          </a:prstGeom>
          <a:ln w="12700" cmpd="sng">
            <a:solidFill>
              <a:schemeClr val="bg2">
                <a:lumMod val="40000"/>
                <a:lumOff val="60000"/>
                <a:alpha val="40000"/>
              </a:schemeClr>
            </a:solidFill>
          </a:ln>
        </p:spPr>
        <p:style>
          <a:lnRef idx="2">
            <a:schemeClr val="accent1"/>
          </a:lnRef>
          <a:fillRef idx="0">
            <a:schemeClr val="accent1"/>
          </a:fillRef>
          <a:effectRef idx="1">
            <a:schemeClr val="accent1"/>
          </a:effectRef>
          <a:fontRef idx="minor">
            <a:schemeClr val="tx1"/>
          </a:fontRef>
        </p:style>
      </p:cxnSp>
      <p:cxnSp>
        <p:nvCxnSpPr>
          <p:cNvPr id="18" name="Straight Connector 17"/>
          <p:cNvCxnSpPr/>
          <p:nvPr/>
        </p:nvCxnSpPr>
        <p:spPr>
          <a:xfrm>
            <a:off x="6962227" y="2133600"/>
            <a:ext cx="0" cy="3966882"/>
          </a:xfrm>
          <a:prstGeom prst="line">
            <a:avLst/>
          </a:prstGeom>
          <a:ln w="12700" cmpd="sng">
            <a:solidFill>
              <a:schemeClr val="bg2">
                <a:lumMod val="40000"/>
                <a:lumOff val="60000"/>
                <a:alpha val="40000"/>
              </a:schemeClr>
            </a:solidFill>
          </a:ln>
        </p:spPr>
        <p:style>
          <a:lnRef idx="2">
            <a:schemeClr val="accent1"/>
          </a:lnRef>
          <a:fillRef idx="0">
            <a:schemeClr val="accent1"/>
          </a:fillRef>
          <a:effectRef idx="1">
            <a:schemeClr val="accent1"/>
          </a:effectRef>
          <a:fontRef idx="minor">
            <a:schemeClr val="tx1"/>
          </a:fontRef>
        </p:style>
      </p:cxnSp>
      <p:sp>
        <p:nvSpPr>
          <p:cNvPr id="7" name="Date Placeholder 3"/>
          <p:cNvSpPr>
            <a:spLocks noGrp="1"/>
          </p:cNvSpPr>
          <p:nvPr>
            <p:ph type="dt" sz="half" idx="10"/>
          </p:nvPr>
        </p:nvSpPr>
        <p:spPr/>
        <p:txBody>
          <a:bodyPr/>
          <a:lstStyle/>
          <a:p>
            <a:fld id="{385DB91B-1F2D-42B0-82F5-2DFFB25864CC}" type="datetimeFigureOut">
              <a:rPr lang="en-US" smtClean="0"/>
              <a:t>8/26/2018</a:t>
            </a:fld>
            <a:endParaRPr lang="en-US"/>
          </a:p>
        </p:txBody>
      </p:sp>
      <p:sp>
        <p:nvSpPr>
          <p:cNvPr id="4"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5A6721F-65B1-496F-96E5-EA36808E0659}" type="slidenum">
              <a:rPr lang="en-US" smtClean="0"/>
              <a:t>‹#›</a:t>
            </a:fld>
            <a:endParaRPr lang="en-US"/>
          </a:p>
        </p:txBody>
      </p:sp>
    </p:spTree>
    <p:extLst>
      <p:ext uri="{BB962C8B-B14F-4D97-AF65-F5344CB8AC3E}">
        <p14:creationId xmlns:p14="http://schemas.microsoft.com/office/powerpoint/2010/main" val="2639786747"/>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3 Picture Colum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sz="4200"/>
            </a:lvl1pPr>
          </a:lstStyle>
          <a:p>
            <a:r>
              <a:rPr lang="en-US"/>
              <a:t>Click to edit Master title style</a:t>
            </a:r>
            <a:endParaRPr lang="en-US" dirty="0"/>
          </a:p>
        </p:txBody>
      </p:sp>
      <p:sp>
        <p:nvSpPr>
          <p:cNvPr id="3" name="Text Placeholder 2"/>
          <p:cNvSpPr>
            <a:spLocks noGrp="1"/>
          </p:cNvSpPr>
          <p:nvPr>
            <p:ph type="body" idx="1"/>
          </p:nvPr>
        </p:nvSpPr>
        <p:spPr>
          <a:xfrm>
            <a:off x="652463" y="4250949"/>
            <a:ext cx="2940050"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29" name="Picture Placeholder 2"/>
          <p:cNvSpPr>
            <a:spLocks noGrp="1" noChangeAspect="1"/>
          </p:cNvSpPr>
          <p:nvPr>
            <p:ph type="pic" idx="15"/>
          </p:nvPr>
        </p:nvSpPr>
        <p:spPr>
          <a:xfrm>
            <a:off x="652463" y="2209800"/>
            <a:ext cx="2940050" cy="1524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22" name="Text Placeholder 3"/>
          <p:cNvSpPr>
            <a:spLocks noGrp="1"/>
          </p:cNvSpPr>
          <p:nvPr>
            <p:ph type="body" sz="half" idx="18"/>
          </p:nvPr>
        </p:nvSpPr>
        <p:spPr>
          <a:xfrm>
            <a:off x="652463" y="4827211"/>
            <a:ext cx="2940050" cy="659189"/>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5" name="Text Placeholder 4"/>
          <p:cNvSpPr>
            <a:spLocks noGrp="1"/>
          </p:cNvSpPr>
          <p:nvPr>
            <p:ph type="body" sz="quarter" idx="3"/>
          </p:nvPr>
        </p:nvSpPr>
        <p:spPr>
          <a:xfrm>
            <a:off x="3889375" y="4250949"/>
            <a:ext cx="2930525"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30" name="Picture Placeholder 2"/>
          <p:cNvSpPr>
            <a:spLocks noGrp="1" noChangeAspect="1"/>
          </p:cNvSpPr>
          <p:nvPr>
            <p:ph type="pic" idx="21"/>
          </p:nvPr>
        </p:nvSpPr>
        <p:spPr>
          <a:xfrm>
            <a:off x="3889374" y="2209800"/>
            <a:ext cx="2930525" cy="1524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23" name="Text Placeholder 3"/>
          <p:cNvSpPr>
            <a:spLocks noGrp="1"/>
          </p:cNvSpPr>
          <p:nvPr>
            <p:ph type="body" sz="half" idx="19"/>
          </p:nvPr>
        </p:nvSpPr>
        <p:spPr>
          <a:xfrm>
            <a:off x="3888022" y="4827210"/>
            <a:ext cx="2934406" cy="659189"/>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14" name="Text Placeholder 4"/>
          <p:cNvSpPr>
            <a:spLocks noGrp="1"/>
          </p:cNvSpPr>
          <p:nvPr>
            <p:ph type="body" sz="quarter" idx="13"/>
          </p:nvPr>
        </p:nvSpPr>
        <p:spPr>
          <a:xfrm>
            <a:off x="7124700" y="4250949"/>
            <a:ext cx="2932113"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31" name="Picture Placeholder 2"/>
          <p:cNvSpPr>
            <a:spLocks noGrp="1" noChangeAspect="1"/>
          </p:cNvSpPr>
          <p:nvPr>
            <p:ph type="pic" idx="22"/>
          </p:nvPr>
        </p:nvSpPr>
        <p:spPr>
          <a:xfrm>
            <a:off x="7124699" y="2209800"/>
            <a:ext cx="2932113" cy="1524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24" name="Text Placeholder 3"/>
          <p:cNvSpPr>
            <a:spLocks noGrp="1"/>
          </p:cNvSpPr>
          <p:nvPr>
            <p:ph type="body" sz="half" idx="20"/>
          </p:nvPr>
        </p:nvSpPr>
        <p:spPr>
          <a:xfrm>
            <a:off x="7124575" y="4827208"/>
            <a:ext cx="2935997" cy="659189"/>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cxnSp>
        <p:nvCxnSpPr>
          <p:cNvPr id="19" name="Straight Connector 18"/>
          <p:cNvCxnSpPr/>
          <p:nvPr/>
        </p:nvCxnSpPr>
        <p:spPr>
          <a:xfrm>
            <a:off x="3726142" y="2133600"/>
            <a:ext cx="0" cy="3962400"/>
          </a:xfrm>
          <a:prstGeom prst="line">
            <a:avLst/>
          </a:prstGeom>
          <a:ln w="12700" cmpd="sng">
            <a:solidFill>
              <a:schemeClr val="bg2">
                <a:lumMod val="40000"/>
                <a:lumOff val="60000"/>
                <a:alpha val="40000"/>
              </a:schemeClr>
            </a:solidFill>
          </a:ln>
        </p:spPr>
        <p:style>
          <a:lnRef idx="2">
            <a:schemeClr val="accent1"/>
          </a:lnRef>
          <a:fillRef idx="0">
            <a:schemeClr val="accent1"/>
          </a:fillRef>
          <a:effectRef idx="1">
            <a:schemeClr val="accent1"/>
          </a:effectRef>
          <a:fontRef idx="minor">
            <a:schemeClr val="tx1"/>
          </a:fontRef>
        </p:style>
      </p:cxnSp>
      <p:cxnSp>
        <p:nvCxnSpPr>
          <p:cNvPr id="20" name="Straight Connector 19"/>
          <p:cNvCxnSpPr/>
          <p:nvPr/>
        </p:nvCxnSpPr>
        <p:spPr>
          <a:xfrm>
            <a:off x="6962227" y="2133600"/>
            <a:ext cx="0" cy="3966882"/>
          </a:xfrm>
          <a:prstGeom prst="line">
            <a:avLst/>
          </a:prstGeom>
          <a:ln w="12700" cmpd="sng">
            <a:solidFill>
              <a:schemeClr val="bg2">
                <a:lumMod val="40000"/>
                <a:lumOff val="60000"/>
                <a:alpha val="40000"/>
              </a:schemeClr>
            </a:solidFill>
          </a:ln>
        </p:spPr>
        <p:style>
          <a:lnRef idx="2">
            <a:schemeClr val="accent1"/>
          </a:lnRef>
          <a:fillRef idx="0">
            <a:schemeClr val="accent1"/>
          </a:fillRef>
          <a:effectRef idx="1">
            <a:schemeClr val="accent1"/>
          </a:effectRef>
          <a:fontRef idx="minor">
            <a:schemeClr val="tx1"/>
          </a:fontRef>
        </p:style>
      </p:cxnSp>
      <p:sp>
        <p:nvSpPr>
          <p:cNvPr id="7" name="Date Placeholder 3"/>
          <p:cNvSpPr>
            <a:spLocks noGrp="1"/>
          </p:cNvSpPr>
          <p:nvPr>
            <p:ph type="dt" sz="half" idx="10"/>
          </p:nvPr>
        </p:nvSpPr>
        <p:spPr/>
        <p:txBody>
          <a:bodyPr/>
          <a:lstStyle/>
          <a:p>
            <a:fld id="{385DB91B-1F2D-42B0-82F5-2DFFB25864CC}" type="datetimeFigureOut">
              <a:rPr lang="en-US" smtClean="0"/>
              <a:t>8/26/2018</a:t>
            </a:fld>
            <a:endParaRPr lang="en-US"/>
          </a:p>
        </p:txBody>
      </p:sp>
      <p:sp>
        <p:nvSpPr>
          <p:cNvPr id="4"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5A6721F-65B1-496F-96E5-EA36808E0659}" type="slidenum">
              <a:rPr lang="en-US" smtClean="0"/>
              <a:t>‹#›</a:t>
            </a:fld>
            <a:endParaRPr lang="en-US"/>
          </a:p>
        </p:txBody>
      </p:sp>
    </p:spTree>
    <p:extLst>
      <p:ext uri="{BB962C8B-B14F-4D97-AF65-F5344CB8AC3E}">
        <p14:creationId xmlns:p14="http://schemas.microsoft.com/office/powerpoint/2010/main" val="1294476118"/>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nchor="t" anchorCtr="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385DB91B-1F2D-42B0-82F5-2DFFB25864CC}" type="datetimeFigureOut">
              <a:rPr lang="en-US" smtClean="0"/>
              <a:t>8/26/2018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5A6721F-65B1-496F-96E5-EA36808E0659}" type="slidenum">
              <a:rPr lang="en-US" smtClean="0"/>
              <a:t>‹#›</a:t>
            </a:fld>
            <a:endParaRPr lang="en-US"/>
          </a:p>
        </p:txBody>
      </p:sp>
    </p:spTree>
    <p:extLst>
      <p:ext uri="{BB962C8B-B14F-4D97-AF65-F5344CB8AC3E}">
        <p14:creationId xmlns:p14="http://schemas.microsoft.com/office/powerpoint/2010/main" val="2328979327"/>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304212" y="430213"/>
            <a:ext cx="1752601" cy="5826125"/>
          </a:xfrm>
        </p:spPr>
        <p:txBody>
          <a:bodyPr vert="eaVert" anchor="b" anchorCtr="0"/>
          <a:lstStyle/>
          <a:p>
            <a:r>
              <a:rPr lang="en-US"/>
              <a:t>Click to edit Master title style</a:t>
            </a:r>
            <a:endParaRPr lang="en-US" dirty="0"/>
          </a:p>
        </p:txBody>
      </p:sp>
      <p:sp>
        <p:nvSpPr>
          <p:cNvPr id="3" name="Vertical Text Placeholder 2"/>
          <p:cNvSpPr>
            <a:spLocks noGrp="1"/>
          </p:cNvSpPr>
          <p:nvPr>
            <p:ph type="body" orient="vert" idx="1"/>
          </p:nvPr>
        </p:nvSpPr>
        <p:spPr>
          <a:xfrm>
            <a:off x="652463" y="887414"/>
            <a:ext cx="7423149" cy="5368924"/>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385DB91B-1F2D-42B0-82F5-2DFFB25864CC}" type="datetimeFigureOut">
              <a:rPr lang="en-US" smtClean="0"/>
              <a:t>8/26/2018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5A6721F-65B1-496F-96E5-EA36808E0659}" type="slidenum">
              <a:rPr lang="en-US" smtClean="0"/>
              <a:t>‹#›</a:t>
            </a:fld>
            <a:endParaRPr lang="en-US"/>
          </a:p>
        </p:txBody>
      </p:sp>
    </p:spTree>
    <p:extLst>
      <p:ext uri="{BB962C8B-B14F-4D97-AF65-F5344CB8AC3E}">
        <p14:creationId xmlns:p14="http://schemas.microsoft.com/office/powerpoint/2010/main" val="409884981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21" Type="http://schemas.openxmlformats.org/officeDocument/2006/relationships/image" Target="../media/image4.png"/><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image" Target="../media/image3.pn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image" Target="../media/image2.png"/><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image" Target="../media/image5.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pic>
        <p:nvPicPr>
          <p:cNvPr id="8" name="Picture 7"/>
          <p:cNvPicPr>
            <a:picLocks noChangeAspect="1"/>
          </p:cNvPicPr>
          <p:nvPr/>
        </p:nvPicPr>
        <p:blipFill rotWithShape="1">
          <a:blip r:embed="rId19">
            <a:extLst>
              <a:ext uri="{28A0092B-C50C-407E-A947-70E740481C1C}">
                <a14:useLocalDpi xmlns:a14="http://schemas.microsoft.com/office/drawing/2010/main" val="0"/>
              </a:ext>
            </a:extLst>
          </a:blip>
          <a:srcRect l="3613"/>
          <a:stretch/>
        </p:blipFill>
        <p:spPr>
          <a:xfrm>
            <a:off x="0" y="2669685"/>
            <a:ext cx="4037012" cy="4188315"/>
          </a:xfrm>
          <a:prstGeom prst="rect">
            <a:avLst/>
          </a:prstGeom>
        </p:spPr>
      </p:pic>
      <p:pic>
        <p:nvPicPr>
          <p:cNvPr id="7" name="Picture 6"/>
          <p:cNvPicPr>
            <a:picLocks noChangeAspect="1"/>
          </p:cNvPicPr>
          <p:nvPr/>
        </p:nvPicPr>
        <p:blipFill rotWithShape="1">
          <a:blip r:embed="rId20">
            <a:extLst>
              <a:ext uri="{28A0092B-C50C-407E-A947-70E740481C1C}">
                <a14:useLocalDpi xmlns:a14="http://schemas.microsoft.com/office/drawing/2010/main" val="0"/>
              </a:ext>
            </a:extLst>
          </a:blip>
          <a:srcRect l="35640"/>
          <a:stretch/>
        </p:blipFill>
        <p:spPr>
          <a:xfrm>
            <a:off x="0" y="2892347"/>
            <a:ext cx="1522412" cy="2365453"/>
          </a:xfrm>
          <a:prstGeom prst="rect">
            <a:avLst/>
          </a:prstGeom>
        </p:spPr>
      </p:pic>
      <p:sp>
        <p:nvSpPr>
          <p:cNvPr id="16" name="Oval 15"/>
          <p:cNvSpPr/>
          <p:nvPr/>
        </p:nvSpPr>
        <p:spPr>
          <a:xfrm>
            <a:off x="8609012" y="1676400"/>
            <a:ext cx="2819400" cy="2819400"/>
          </a:xfrm>
          <a:prstGeom prst="ellipse">
            <a:avLst/>
          </a:prstGeom>
          <a:gradFill flip="none" rotWithShape="1">
            <a:gsLst>
              <a:gs pos="0">
                <a:schemeClr val="bg2">
                  <a:lumMod val="60000"/>
                  <a:lumOff val="40000"/>
                  <a:alpha val="7000"/>
                </a:schemeClr>
              </a:gs>
              <a:gs pos="69000">
                <a:schemeClr val="bg2">
                  <a:lumMod val="60000"/>
                  <a:lumOff val="40000"/>
                  <a:alpha val="0"/>
                </a:schemeClr>
              </a:gs>
              <a:gs pos="36000">
                <a:schemeClr val="bg2">
                  <a:lumMod val="60000"/>
                  <a:lumOff val="40000"/>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pic>
        <p:nvPicPr>
          <p:cNvPr id="9" name="Picture 8"/>
          <p:cNvPicPr>
            <a:picLocks noChangeAspect="1"/>
          </p:cNvPicPr>
          <p:nvPr/>
        </p:nvPicPr>
        <p:blipFill rotWithShape="1">
          <a:blip r:embed="rId21">
            <a:extLst>
              <a:ext uri="{28A0092B-C50C-407E-A947-70E740481C1C}">
                <a14:useLocalDpi xmlns:a14="http://schemas.microsoft.com/office/drawing/2010/main" val="0"/>
              </a:ext>
            </a:extLst>
          </a:blip>
          <a:srcRect t="28813"/>
          <a:stretch/>
        </p:blipFill>
        <p:spPr>
          <a:xfrm>
            <a:off x="7999412" y="0"/>
            <a:ext cx="1603387" cy="1141407"/>
          </a:xfrm>
          <a:prstGeom prst="rect">
            <a:avLst/>
          </a:prstGeom>
        </p:spPr>
      </p:pic>
      <p:pic>
        <p:nvPicPr>
          <p:cNvPr id="10" name="Picture 9"/>
          <p:cNvPicPr>
            <a:picLocks noChangeAspect="1"/>
          </p:cNvPicPr>
          <p:nvPr/>
        </p:nvPicPr>
        <p:blipFill rotWithShape="1">
          <a:blip r:embed="rId22">
            <a:extLst>
              <a:ext uri="{28A0092B-C50C-407E-A947-70E740481C1C}">
                <a14:useLocalDpi xmlns:a14="http://schemas.microsoft.com/office/drawing/2010/main" val="0"/>
              </a:ext>
            </a:extLst>
          </a:blip>
          <a:srcRect b="23320"/>
          <a:stretch/>
        </p:blipFill>
        <p:spPr>
          <a:xfrm>
            <a:off x="8605878" y="6096000"/>
            <a:ext cx="993734" cy="762000"/>
          </a:xfrm>
          <a:prstGeom prst="rect">
            <a:avLst/>
          </a:prstGeom>
        </p:spPr>
      </p:pic>
      <p:sp>
        <p:nvSpPr>
          <p:cNvPr id="14" name="Rectangle 13"/>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2" name="Title Placeholder 1"/>
          <p:cNvSpPr>
            <a:spLocks noGrp="1"/>
          </p:cNvSpPr>
          <p:nvPr>
            <p:ph type="title"/>
          </p:nvPr>
        </p:nvSpPr>
        <p:spPr>
          <a:xfrm>
            <a:off x="646111" y="452718"/>
            <a:ext cx="9404723" cy="1400530"/>
          </a:xfrm>
          <a:prstGeom prst="rect">
            <a:avLst/>
          </a:prstGeom>
        </p:spPr>
        <p:txBody>
          <a:bodyPr vert="horz" lIns="91440" tIns="45720" rIns="91440" bIns="45720" rtlCol="0" anchor="t">
            <a:noAutofit/>
          </a:bodyPr>
          <a:lstStyle/>
          <a:p>
            <a:r>
              <a:rPr lang="en-US"/>
              <a:t>Click to edit Master title style</a:t>
            </a:r>
            <a:endParaRPr lang="en-US" dirty="0"/>
          </a:p>
        </p:txBody>
      </p:sp>
      <p:sp>
        <p:nvSpPr>
          <p:cNvPr id="3" name="Text Placeholder 2"/>
          <p:cNvSpPr>
            <a:spLocks noGrp="1"/>
          </p:cNvSpPr>
          <p:nvPr>
            <p:ph type="body" idx="1"/>
          </p:nvPr>
        </p:nvSpPr>
        <p:spPr>
          <a:xfrm>
            <a:off x="1103312" y="2052918"/>
            <a:ext cx="8946541" cy="4195481"/>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rot="5400000">
            <a:off x="10155639" y="1790701"/>
            <a:ext cx="990599" cy="304799"/>
          </a:xfrm>
          <a:prstGeom prst="rect">
            <a:avLst/>
          </a:prstGeom>
        </p:spPr>
        <p:txBody>
          <a:bodyPr vert="horz" lIns="91440" tIns="45720" rIns="91440" bIns="45720" rtlCol="0" anchor="t"/>
          <a:lstStyle>
            <a:lvl1pPr algn="l">
              <a:defRPr sz="1100" b="0" i="0">
                <a:solidFill>
                  <a:schemeClr val="tx1">
                    <a:tint val="75000"/>
                    <a:alpha val="60000"/>
                  </a:schemeClr>
                </a:solidFill>
              </a:defRPr>
            </a:lvl1pPr>
          </a:lstStyle>
          <a:p>
            <a:fld id="{385DB91B-1F2D-42B0-82F5-2DFFB25864CC}" type="datetimeFigureOut">
              <a:rPr lang="en-US" smtClean="0"/>
              <a:t>8/26/2018</a:t>
            </a:fld>
            <a:endParaRPr lang="en-US"/>
          </a:p>
        </p:txBody>
      </p:sp>
      <p:sp>
        <p:nvSpPr>
          <p:cNvPr id="5" name="Footer Placeholder 4"/>
          <p:cNvSpPr>
            <a:spLocks noGrp="1"/>
          </p:cNvSpPr>
          <p:nvPr>
            <p:ph type="ftr" sz="quarter" idx="3"/>
          </p:nvPr>
        </p:nvSpPr>
        <p:spPr>
          <a:xfrm rot="5400000">
            <a:off x="8951573" y="3225297"/>
            <a:ext cx="3859795" cy="304801"/>
          </a:xfrm>
          <a:prstGeom prst="rect">
            <a:avLst/>
          </a:prstGeom>
        </p:spPr>
        <p:txBody>
          <a:bodyPr vert="horz" lIns="91440" tIns="45720" rIns="91440" bIns="45720" rtlCol="0" anchor="b"/>
          <a:lstStyle>
            <a:lvl1pPr algn="l">
              <a:defRPr sz="1100" b="0" i="0">
                <a:solidFill>
                  <a:schemeClr val="tx1">
                    <a:tint val="75000"/>
                    <a:alpha val="60000"/>
                  </a:schemeClr>
                </a:solidFill>
              </a:defRPr>
            </a:lvl1pPr>
          </a:lstStyle>
          <a:p>
            <a:endParaRPr lang="en-US"/>
          </a:p>
        </p:txBody>
      </p:sp>
      <p:sp>
        <p:nvSpPr>
          <p:cNvPr id="6" name="Slide Number Placeholder 5"/>
          <p:cNvSpPr>
            <a:spLocks noGrp="1"/>
          </p:cNvSpPr>
          <p:nvPr>
            <p:ph type="sldNum" sz="quarter" idx="4"/>
          </p:nvPr>
        </p:nvSpPr>
        <p:spPr bwMode="gray">
          <a:xfrm>
            <a:off x="10352540" y="295729"/>
            <a:ext cx="838199" cy="767687"/>
          </a:xfrm>
          <a:prstGeom prst="rect">
            <a:avLst/>
          </a:prstGeom>
        </p:spPr>
        <p:txBody>
          <a:bodyPr vert="horz" lIns="91440" tIns="45720" rIns="91440" bIns="45720" rtlCol="0" anchor="b"/>
          <a:lstStyle>
            <a:lvl1pPr algn="ctr">
              <a:defRPr sz="2800" b="0" i="0">
                <a:solidFill>
                  <a:schemeClr val="tx1">
                    <a:tint val="75000"/>
                  </a:schemeClr>
                </a:solidFill>
              </a:defRPr>
            </a:lvl1pPr>
          </a:lstStyle>
          <a:p>
            <a:fld id="{F5A6721F-65B1-496F-96E5-EA36808E0659}" type="slidenum">
              <a:rPr lang="en-US" smtClean="0"/>
              <a:t>‹#›</a:t>
            </a:fld>
            <a:endParaRPr lang="en-US"/>
          </a:p>
        </p:txBody>
      </p:sp>
    </p:spTree>
    <p:extLst>
      <p:ext uri="{BB962C8B-B14F-4D97-AF65-F5344CB8AC3E}">
        <p14:creationId xmlns:p14="http://schemas.microsoft.com/office/powerpoint/2010/main" val="1072887733"/>
      </p:ext>
    </p:extLst>
  </p:cSld>
  <p:clrMap bg1="dk1" tx1="lt1" bg2="dk2" tx2="lt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 id="2147483677" r:id="rId17"/>
  </p:sldLayoutIdLst>
  <p:txStyles>
    <p:titleStyle>
      <a:lvl1pPr algn="l" defTabSz="457200" rtl="0" eaLnBrk="1" latinLnBrk="0" hangingPunct="1">
        <a:spcBef>
          <a:spcPct val="0"/>
        </a:spcBef>
        <a:buNone/>
        <a:defRPr sz="4200" b="0" i="0" kern="1200">
          <a:solidFill>
            <a:schemeClr val="tx2"/>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2000" b="0" i="0" kern="1200">
          <a:solidFill>
            <a:schemeClr val="tx1"/>
          </a:solidFill>
          <a:latin typeface="+mj-lt"/>
          <a:ea typeface="+mj-ea"/>
          <a:cs typeface="+mj-cs"/>
        </a:defRPr>
      </a:lvl1pPr>
      <a:lvl2pPr marL="742950" indent="-28575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800" b="0" i="0" kern="1200">
          <a:solidFill>
            <a:schemeClr val="tx1"/>
          </a:solidFill>
          <a:latin typeface="+mj-lt"/>
          <a:ea typeface="+mj-ea"/>
          <a:cs typeface="+mj-cs"/>
        </a:defRPr>
      </a:lvl2pPr>
      <a:lvl3pPr marL="11430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600" b="0" i="0" kern="1200">
          <a:solidFill>
            <a:schemeClr val="tx1"/>
          </a:solidFill>
          <a:latin typeface="+mj-lt"/>
          <a:ea typeface="+mj-ea"/>
          <a:cs typeface="+mj-cs"/>
        </a:defRPr>
      </a:lvl3pPr>
      <a:lvl4pPr marL="16002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4pPr>
      <a:lvl5pPr marL="20574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5pPr>
      <a:lvl6pPr marL="25060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6pPr>
      <a:lvl7pPr marL="29718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7pPr>
      <a:lvl8pPr marL="34290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8pPr>
      <a:lvl9pPr marL="38862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C00109B-CEBF-46B5-9267-2BB898BE9A4B}"/>
              </a:ext>
            </a:extLst>
          </p:cNvPr>
          <p:cNvSpPr>
            <a:spLocks noGrp="1"/>
          </p:cNvSpPr>
          <p:nvPr>
            <p:ph type="title"/>
          </p:nvPr>
        </p:nvSpPr>
        <p:spPr>
          <a:xfrm>
            <a:off x="291549" y="172277"/>
            <a:ext cx="10310190" cy="2915479"/>
          </a:xfrm>
        </p:spPr>
        <p:txBody>
          <a:bodyPr/>
          <a:lstStyle/>
          <a:p>
            <a:pPr algn="ctr"/>
            <a:r>
              <a:rPr lang="en-US" sz="4400" b="1" dirty="0"/>
              <a:t>The Role of Effective Communication in Strategic Management of Organizations</a:t>
            </a:r>
            <a:endParaRPr lang="en-US" dirty="0"/>
          </a:p>
        </p:txBody>
      </p:sp>
      <p:sp>
        <p:nvSpPr>
          <p:cNvPr id="3" name="Content Placeholder 2">
            <a:extLst>
              <a:ext uri="{FF2B5EF4-FFF2-40B4-BE49-F238E27FC236}">
                <a16:creationId xmlns:a16="http://schemas.microsoft.com/office/drawing/2014/main" id="{A2834ED8-EFB0-417A-91CE-091B2F616111}"/>
              </a:ext>
            </a:extLst>
          </p:cNvPr>
          <p:cNvSpPr>
            <a:spLocks noGrp="1"/>
          </p:cNvSpPr>
          <p:nvPr>
            <p:ph idx="1"/>
          </p:nvPr>
        </p:nvSpPr>
        <p:spPr>
          <a:xfrm>
            <a:off x="1103312" y="3313044"/>
            <a:ext cx="9404723" cy="3372680"/>
          </a:xfrm>
        </p:spPr>
        <p:txBody>
          <a:bodyPr>
            <a:normAutofit lnSpcReduction="10000"/>
          </a:bodyPr>
          <a:lstStyle/>
          <a:p>
            <a:pPr marL="0" indent="0" algn="ctr">
              <a:buNone/>
            </a:pPr>
            <a:r>
              <a:rPr lang="en-US" sz="2400" b="1" dirty="0"/>
              <a:t>PRESENTED BY</a:t>
            </a:r>
          </a:p>
          <a:p>
            <a:pPr algn="ctr"/>
            <a:endParaRPr lang="en-US" sz="2400" b="1" dirty="0"/>
          </a:p>
          <a:p>
            <a:pPr marL="0" indent="0" algn="ctr">
              <a:buNone/>
            </a:pPr>
            <a:r>
              <a:rPr lang="en-US" sz="2400" b="1" dirty="0"/>
              <a:t>(Student’s Name)</a:t>
            </a:r>
          </a:p>
          <a:p>
            <a:pPr algn="ctr"/>
            <a:endParaRPr lang="en-US" sz="2400" b="1" dirty="0"/>
          </a:p>
          <a:p>
            <a:pPr marL="0" indent="0" algn="ctr">
              <a:buNone/>
            </a:pPr>
            <a:r>
              <a:rPr lang="en-US" sz="2400" b="1" dirty="0"/>
              <a:t>ON</a:t>
            </a:r>
          </a:p>
          <a:p>
            <a:pPr algn="ctr"/>
            <a:endParaRPr lang="en-US" sz="2400" b="1" dirty="0"/>
          </a:p>
          <a:p>
            <a:pPr marL="0" indent="0" algn="ctr">
              <a:buNone/>
            </a:pPr>
            <a:r>
              <a:rPr lang="en-US" sz="2400" b="1" dirty="0"/>
              <a:t>AUGUST 26, 2018</a:t>
            </a:r>
          </a:p>
          <a:p>
            <a:endParaRPr lang="en-US" dirty="0"/>
          </a:p>
        </p:txBody>
      </p:sp>
    </p:spTree>
    <p:extLst>
      <p:ext uri="{BB962C8B-B14F-4D97-AF65-F5344CB8AC3E}">
        <p14:creationId xmlns:p14="http://schemas.microsoft.com/office/powerpoint/2010/main" val="236597906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5F7656C-EB67-4228-821F-E2A23F5294CD}"/>
              </a:ext>
            </a:extLst>
          </p:cNvPr>
          <p:cNvSpPr>
            <a:spLocks noGrp="1"/>
          </p:cNvSpPr>
          <p:nvPr>
            <p:ph type="title"/>
          </p:nvPr>
        </p:nvSpPr>
        <p:spPr>
          <a:xfrm>
            <a:off x="646111" y="265044"/>
            <a:ext cx="9404723" cy="1166192"/>
          </a:xfrm>
        </p:spPr>
        <p:txBody>
          <a:bodyPr/>
          <a:lstStyle/>
          <a:p>
            <a:pPr algn="ctr"/>
            <a:r>
              <a:rPr lang="en-US" b="1" dirty="0"/>
              <a:t>Summary of the Article</a:t>
            </a:r>
            <a:endParaRPr lang="en-US" dirty="0"/>
          </a:p>
        </p:txBody>
      </p:sp>
      <p:sp>
        <p:nvSpPr>
          <p:cNvPr id="3" name="Content Placeholder 2">
            <a:extLst>
              <a:ext uri="{FF2B5EF4-FFF2-40B4-BE49-F238E27FC236}">
                <a16:creationId xmlns:a16="http://schemas.microsoft.com/office/drawing/2014/main" id="{7F9E67E6-F6CC-4B2F-84F5-70970FC29C7D}"/>
              </a:ext>
            </a:extLst>
          </p:cNvPr>
          <p:cNvSpPr>
            <a:spLocks noGrp="1"/>
          </p:cNvSpPr>
          <p:nvPr>
            <p:ph idx="1"/>
          </p:nvPr>
        </p:nvSpPr>
        <p:spPr>
          <a:xfrm>
            <a:off x="0" y="1139688"/>
            <a:ext cx="12192000" cy="5718312"/>
          </a:xfrm>
        </p:spPr>
        <p:txBody>
          <a:bodyPr>
            <a:normAutofit fontScale="92500"/>
          </a:bodyPr>
          <a:lstStyle/>
          <a:p>
            <a:r>
              <a:rPr lang="en-US" sz="2800" dirty="0"/>
              <a:t>In summary, this is an article from the International Journal of Humanities and Social Science which contains a detailed evaluation of the role that effective communication plays in the strategic management process of organizations.</a:t>
            </a:r>
          </a:p>
          <a:p>
            <a:r>
              <a:rPr lang="en-US" sz="2800" dirty="0"/>
              <a:t>The findings of this study were obtained from a research study that the author carried out using the survey and descriptive research design. </a:t>
            </a:r>
          </a:p>
          <a:p>
            <a:r>
              <a:rPr lang="en-US" sz="2800" dirty="0"/>
              <a:t>The results of this study as outlined in this journal article show that effective communication plays a significant role in attainment of organizational success.</a:t>
            </a:r>
          </a:p>
          <a:p>
            <a:r>
              <a:rPr lang="en-US" sz="2800" dirty="0"/>
              <a:t>However, the results indicate that such success is largely dependent on the pattern or methods of communication, effectiveness and suitability of the selected channel of communication. </a:t>
            </a:r>
          </a:p>
          <a:p>
            <a:endParaRPr lang="en-US" dirty="0"/>
          </a:p>
        </p:txBody>
      </p:sp>
    </p:spTree>
    <p:extLst>
      <p:ext uri="{BB962C8B-B14F-4D97-AF65-F5344CB8AC3E}">
        <p14:creationId xmlns:p14="http://schemas.microsoft.com/office/powerpoint/2010/main" val="127792943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953D1FE-CBCF-483E-9A28-B66C44AE7786}"/>
              </a:ext>
            </a:extLst>
          </p:cNvPr>
          <p:cNvSpPr>
            <a:spLocks noGrp="1"/>
          </p:cNvSpPr>
          <p:nvPr>
            <p:ph type="title"/>
          </p:nvPr>
        </p:nvSpPr>
        <p:spPr>
          <a:xfrm>
            <a:off x="646111" y="198784"/>
            <a:ext cx="9404723" cy="1285460"/>
          </a:xfrm>
        </p:spPr>
        <p:txBody>
          <a:bodyPr/>
          <a:lstStyle/>
          <a:p>
            <a:pPr algn="ctr"/>
            <a:r>
              <a:rPr lang="en-US" b="1" dirty="0"/>
              <a:t>Summary Cont’d</a:t>
            </a:r>
          </a:p>
        </p:txBody>
      </p:sp>
      <p:sp>
        <p:nvSpPr>
          <p:cNvPr id="3" name="Content Placeholder 2">
            <a:extLst>
              <a:ext uri="{FF2B5EF4-FFF2-40B4-BE49-F238E27FC236}">
                <a16:creationId xmlns:a16="http://schemas.microsoft.com/office/drawing/2014/main" id="{013936E7-3193-4D4F-A762-575F2416EB37}"/>
              </a:ext>
            </a:extLst>
          </p:cNvPr>
          <p:cNvSpPr>
            <a:spLocks noGrp="1"/>
          </p:cNvSpPr>
          <p:nvPr>
            <p:ph idx="1"/>
          </p:nvPr>
        </p:nvSpPr>
        <p:spPr>
          <a:xfrm>
            <a:off x="0" y="1113184"/>
            <a:ext cx="12192000" cy="5744816"/>
          </a:xfrm>
        </p:spPr>
        <p:txBody>
          <a:bodyPr>
            <a:normAutofit fontScale="92500" lnSpcReduction="20000"/>
          </a:bodyPr>
          <a:lstStyle/>
          <a:p>
            <a:r>
              <a:rPr lang="en-US" sz="2800" dirty="0"/>
              <a:t>In addition, the results show that effective communication only guarantees organizational success if the superiors are receptive or accessible to the subordinates within the organization. </a:t>
            </a:r>
          </a:p>
          <a:p>
            <a:r>
              <a:rPr lang="en-US" sz="2800" dirty="0"/>
              <a:t>This article concludes that effective communication is an essential tool for the strategic management of organizations. </a:t>
            </a:r>
          </a:p>
          <a:p>
            <a:r>
              <a:rPr lang="en-US" sz="2800" dirty="0"/>
              <a:t>It is also concluded that the low productivity, loss of customers, low turnover, conflict, and absenteeism that organizations experience are all caused by poor and ineffective communication.</a:t>
            </a:r>
          </a:p>
          <a:p>
            <a:r>
              <a:rPr lang="en-US" sz="2800" dirty="0"/>
              <a:t>Therefore, effective communication is the lifeblood of organizations, and efficient and effective communication influences the positivity bottom line of virtually all organizations in achieving their set organizational strategic goals.</a:t>
            </a:r>
          </a:p>
          <a:p>
            <a:r>
              <a:rPr lang="en-US" sz="2800" dirty="0"/>
              <a:t>Based on the results and conclusions, it is recommended in this journal article that simple organization structure should be designed and implemented for easy flow of communication. </a:t>
            </a:r>
          </a:p>
          <a:p>
            <a:endParaRPr lang="en-US" dirty="0"/>
          </a:p>
        </p:txBody>
      </p:sp>
    </p:spTree>
    <p:extLst>
      <p:ext uri="{BB962C8B-B14F-4D97-AF65-F5344CB8AC3E}">
        <p14:creationId xmlns:p14="http://schemas.microsoft.com/office/powerpoint/2010/main" val="266481226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12831D7-5697-4A63-B854-3B814F47DAED}"/>
              </a:ext>
            </a:extLst>
          </p:cNvPr>
          <p:cNvSpPr>
            <a:spLocks noGrp="1"/>
          </p:cNvSpPr>
          <p:nvPr>
            <p:ph type="title"/>
          </p:nvPr>
        </p:nvSpPr>
        <p:spPr>
          <a:xfrm>
            <a:off x="646111" y="159026"/>
            <a:ext cx="9404723" cy="927652"/>
          </a:xfrm>
        </p:spPr>
        <p:txBody>
          <a:bodyPr/>
          <a:lstStyle/>
          <a:p>
            <a:pPr algn="ctr"/>
            <a:r>
              <a:rPr lang="en-US" b="1" dirty="0"/>
              <a:t>Summary Cont’d</a:t>
            </a:r>
          </a:p>
        </p:txBody>
      </p:sp>
      <p:sp>
        <p:nvSpPr>
          <p:cNvPr id="3" name="Content Placeholder 2">
            <a:extLst>
              <a:ext uri="{FF2B5EF4-FFF2-40B4-BE49-F238E27FC236}">
                <a16:creationId xmlns:a16="http://schemas.microsoft.com/office/drawing/2014/main" id="{A74203B2-0DD4-40D4-B8CD-FBF0609C9BD3}"/>
              </a:ext>
            </a:extLst>
          </p:cNvPr>
          <p:cNvSpPr>
            <a:spLocks noGrp="1"/>
          </p:cNvSpPr>
          <p:nvPr>
            <p:ph idx="1"/>
          </p:nvPr>
        </p:nvSpPr>
        <p:spPr>
          <a:xfrm>
            <a:off x="0" y="1219200"/>
            <a:ext cx="12192000" cy="5638800"/>
          </a:xfrm>
        </p:spPr>
        <p:txBody>
          <a:bodyPr>
            <a:normAutofit fontScale="92500" lnSpcReduction="20000"/>
          </a:bodyPr>
          <a:lstStyle/>
          <a:p>
            <a:r>
              <a:rPr lang="en-US" sz="2800" dirty="0"/>
              <a:t>The article also recommends that downward, upward and horizontal flow of information is better and easily facilitated in a modest organization structure.</a:t>
            </a:r>
          </a:p>
          <a:p>
            <a:r>
              <a:rPr lang="en-US" sz="2800" dirty="0"/>
              <a:t>A simple organizational structure should be designed and implemented for easy flow of communication, and the manager should treat his subordinates with humane in order to get the best from them.</a:t>
            </a:r>
          </a:p>
          <a:p>
            <a:r>
              <a:rPr lang="en-US" sz="2800" dirty="0"/>
              <a:t>To enhance proper understanding of the message and conveyance of feedback, managers are advised to spend much time when it is necessary in communicating verbally to their subordinates. </a:t>
            </a:r>
          </a:p>
          <a:p>
            <a:r>
              <a:rPr lang="en-US" sz="2800" dirty="0"/>
              <a:t>In addition, managers are advised not only to seek for people to understand them, but also to try as much as possible to understand their subordinates. </a:t>
            </a:r>
          </a:p>
          <a:p>
            <a:r>
              <a:rPr lang="en-US" sz="2800" dirty="0"/>
              <a:t>Finally, the use of simple and familiar words or language known to both the sender and the receiver is recommended while communicating to minimize the incident of barriers to communication.</a:t>
            </a:r>
          </a:p>
        </p:txBody>
      </p:sp>
    </p:spTree>
    <p:extLst>
      <p:ext uri="{BB962C8B-B14F-4D97-AF65-F5344CB8AC3E}">
        <p14:creationId xmlns:p14="http://schemas.microsoft.com/office/powerpoint/2010/main" val="136732727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75528BE-2FD2-4D2B-86EE-5339C1D7A4AD}"/>
              </a:ext>
            </a:extLst>
          </p:cNvPr>
          <p:cNvSpPr>
            <a:spLocks noGrp="1"/>
          </p:cNvSpPr>
          <p:nvPr>
            <p:ph type="title"/>
          </p:nvPr>
        </p:nvSpPr>
        <p:spPr>
          <a:xfrm>
            <a:off x="646111" y="212036"/>
            <a:ext cx="9404723" cy="940904"/>
          </a:xfrm>
        </p:spPr>
        <p:txBody>
          <a:bodyPr/>
          <a:lstStyle/>
          <a:p>
            <a:pPr algn="ctr"/>
            <a:r>
              <a:rPr lang="en-US" b="1" dirty="0"/>
              <a:t>The Main Purpose of the Article</a:t>
            </a:r>
            <a:endParaRPr lang="en-US" dirty="0"/>
          </a:p>
        </p:txBody>
      </p:sp>
      <p:sp>
        <p:nvSpPr>
          <p:cNvPr id="3" name="Content Placeholder 2">
            <a:extLst>
              <a:ext uri="{FF2B5EF4-FFF2-40B4-BE49-F238E27FC236}">
                <a16:creationId xmlns:a16="http://schemas.microsoft.com/office/drawing/2014/main" id="{FBD74356-60CA-40E7-8AA7-905995F7552F}"/>
              </a:ext>
            </a:extLst>
          </p:cNvPr>
          <p:cNvSpPr>
            <a:spLocks noGrp="1"/>
          </p:cNvSpPr>
          <p:nvPr>
            <p:ph idx="1"/>
          </p:nvPr>
        </p:nvSpPr>
        <p:spPr>
          <a:xfrm>
            <a:off x="0" y="1152940"/>
            <a:ext cx="12192000" cy="5705060"/>
          </a:xfrm>
        </p:spPr>
        <p:txBody>
          <a:bodyPr>
            <a:normAutofit/>
          </a:bodyPr>
          <a:lstStyle/>
          <a:p>
            <a:r>
              <a:rPr lang="en-US" sz="2800" dirty="0"/>
              <a:t>The main purpose of this article as indicated by the major objective of the study is to determine the role of communication in the strategic management of organization. </a:t>
            </a:r>
          </a:p>
          <a:p>
            <a:r>
              <a:rPr lang="en-US" sz="2800" dirty="0"/>
              <a:t>In more specific terms, this article aims at providing an evaluation of the impact of communication in achieving the organizational strategic goals.</a:t>
            </a:r>
          </a:p>
          <a:p>
            <a:r>
              <a:rPr lang="en-US" sz="2800" dirty="0"/>
              <a:t>To realize this aim, this article seeks to find out the most suitable pattern of communication that organizations need to adopt in order to attain organizational success. </a:t>
            </a:r>
          </a:p>
          <a:p>
            <a:r>
              <a:rPr lang="en-US" sz="2800" dirty="0"/>
              <a:t>This includes identifying the major barriers to effective communication and how to overcome them. </a:t>
            </a:r>
          </a:p>
          <a:p>
            <a:endParaRPr lang="en-US" dirty="0"/>
          </a:p>
        </p:txBody>
      </p:sp>
    </p:spTree>
    <p:extLst>
      <p:ext uri="{BB962C8B-B14F-4D97-AF65-F5344CB8AC3E}">
        <p14:creationId xmlns:p14="http://schemas.microsoft.com/office/powerpoint/2010/main" val="159625724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2BC18A4-11BC-4998-B5B3-5B88BC8786C1}"/>
              </a:ext>
            </a:extLst>
          </p:cNvPr>
          <p:cNvSpPr>
            <a:spLocks noGrp="1"/>
          </p:cNvSpPr>
          <p:nvPr>
            <p:ph type="title"/>
          </p:nvPr>
        </p:nvSpPr>
        <p:spPr>
          <a:xfrm>
            <a:off x="646111" y="185530"/>
            <a:ext cx="9404723" cy="1060174"/>
          </a:xfrm>
        </p:spPr>
        <p:txBody>
          <a:bodyPr/>
          <a:lstStyle/>
          <a:p>
            <a:pPr algn="ctr"/>
            <a:r>
              <a:rPr lang="en-US" b="1" dirty="0"/>
              <a:t>Definition of Key Terms</a:t>
            </a:r>
            <a:endParaRPr lang="en-US" dirty="0"/>
          </a:p>
        </p:txBody>
      </p:sp>
      <p:sp>
        <p:nvSpPr>
          <p:cNvPr id="3" name="Content Placeholder 2">
            <a:extLst>
              <a:ext uri="{FF2B5EF4-FFF2-40B4-BE49-F238E27FC236}">
                <a16:creationId xmlns:a16="http://schemas.microsoft.com/office/drawing/2014/main" id="{F0353889-1E98-4CF3-903F-127AED84F3D9}"/>
              </a:ext>
            </a:extLst>
          </p:cNvPr>
          <p:cNvSpPr>
            <a:spLocks noGrp="1"/>
          </p:cNvSpPr>
          <p:nvPr>
            <p:ph idx="1"/>
          </p:nvPr>
        </p:nvSpPr>
        <p:spPr>
          <a:xfrm>
            <a:off x="0" y="1099930"/>
            <a:ext cx="12192000" cy="5758070"/>
          </a:xfrm>
        </p:spPr>
        <p:txBody>
          <a:bodyPr>
            <a:normAutofit/>
          </a:bodyPr>
          <a:lstStyle/>
          <a:p>
            <a:r>
              <a:rPr lang="en-US" sz="2800" dirty="0"/>
              <a:t>The two key terms used in this article are communication and strategic management.</a:t>
            </a:r>
          </a:p>
          <a:p>
            <a:r>
              <a:rPr lang="en-US" sz="2800" dirty="0"/>
              <a:t>In this article, communication is defined as the art of passing information from one person to another so that they can be received in the manner they were meant.</a:t>
            </a:r>
          </a:p>
          <a:p>
            <a:r>
              <a:rPr lang="en-US" sz="2800" dirty="0"/>
              <a:t>On the other hand, strategic management is defined as the continuous process of thinking through the current mission of the organization, thinking through the environmental conditions, and then combining these elements by setting forth a guide for tomorrow’s decisions and results.</a:t>
            </a:r>
          </a:p>
          <a:p>
            <a:r>
              <a:rPr lang="en-US" sz="2800" dirty="0"/>
              <a:t>These definitions are made in reference to authentic scholars and thus do not raise any controversies in their meaning.</a:t>
            </a:r>
          </a:p>
        </p:txBody>
      </p:sp>
    </p:spTree>
    <p:extLst>
      <p:ext uri="{BB962C8B-B14F-4D97-AF65-F5344CB8AC3E}">
        <p14:creationId xmlns:p14="http://schemas.microsoft.com/office/powerpoint/2010/main" val="121843202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A6524A2-E439-4CE6-9734-322A336F677B}"/>
              </a:ext>
            </a:extLst>
          </p:cNvPr>
          <p:cNvSpPr>
            <a:spLocks noGrp="1"/>
          </p:cNvSpPr>
          <p:nvPr>
            <p:ph type="title"/>
          </p:nvPr>
        </p:nvSpPr>
        <p:spPr>
          <a:xfrm>
            <a:off x="646111" y="452718"/>
            <a:ext cx="9404723" cy="978517"/>
          </a:xfrm>
        </p:spPr>
        <p:txBody>
          <a:bodyPr/>
          <a:lstStyle/>
          <a:p>
            <a:pPr algn="ctr"/>
            <a:r>
              <a:rPr lang="en-US" b="1" dirty="0"/>
              <a:t>References</a:t>
            </a:r>
          </a:p>
        </p:txBody>
      </p:sp>
      <p:sp>
        <p:nvSpPr>
          <p:cNvPr id="3" name="Content Placeholder 2">
            <a:extLst>
              <a:ext uri="{FF2B5EF4-FFF2-40B4-BE49-F238E27FC236}">
                <a16:creationId xmlns:a16="http://schemas.microsoft.com/office/drawing/2014/main" id="{99C6BE82-1296-4F26-A842-D0ACFEA54C98}"/>
              </a:ext>
            </a:extLst>
          </p:cNvPr>
          <p:cNvSpPr>
            <a:spLocks noGrp="1"/>
          </p:cNvSpPr>
          <p:nvPr>
            <p:ph idx="1"/>
          </p:nvPr>
        </p:nvSpPr>
        <p:spPr>
          <a:xfrm>
            <a:off x="646111" y="1431235"/>
            <a:ext cx="10899778" cy="4724399"/>
          </a:xfrm>
        </p:spPr>
        <p:txBody>
          <a:bodyPr/>
          <a:lstStyle/>
          <a:p>
            <a:r>
              <a:rPr lang="en-US" sz="2400" dirty="0" err="1"/>
              <a:t>Ekeowa</a:t>
            </a:r>
            <a:r>
              <a:rPr lang="en-US" sz="2400" dirty="0"/>
              <a:t>, L. N. (2016). The Role of Effective Communication in Strategic Management of Organizations. </a:t>
            </a:r>
            <a:r>
              <a:rPr lang="en-US" sz="2400" i="1" dirty="0"/>
              <a:t>International Journal of Humanities and Social Science 6</a:t>
            </a:r>
            <a:r>
              <a:rPr lang="en-US" sz="2400" dirty="0"/>
              <a:t> (12).</a:t>
            </a:r>
          </a:p>
          <a:p>
            <a:endParaRPr lang="en-US" dirty="0"/>
          </a:p>
        </p:txBody>
      </p:sp>
    </p:spTree>
    <p:extLst>
      <p:ext uri="{BB962C8B-B14F-4D97-AF65-F5344CB8AC3E}">
        <p14:creationId xmlns:p14="http://schemas.microsoft.com/office/powerpoint/2010/main" val="3529899104"/>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Ion">
  <a:themeElements>
    <a:clrScheme name="Ion">
      <a:dk1>
        <a:sysClr val="windowText" lastClr="000000"/>
      </a:dk1>
      <a:lt1>
        <a:sysClr val="window" lastClr="FFFFFF"/>
      </a:lt1>
      <a:dk2>
        <a:srgbClr val="1E5155"/>
      </a:dk2>
      <a:lt2>
        <a:srgbClr val="EBEBEB"/>
      </a:lt2>
      <a:accent1>
        <a:srgbClr val="B01513"/>
      </a:accent1>
      <a:accent2>
        <a:srgbClr val="EA6312"/>
      </a:accent2>
      <a:accent3>
        <a:srgbClr val="E6B729"/>
      </a:accent3>
      <a:accent4>
        <a:srgbClr val="6AAC90"/>
      </a:accent4>
      <a:accent5>
        <a:srgbClr val="54849A"/>
      </a:accent5>
      <a:accent6>
        <a:srgbClr val="9E5E9B"/>
      </a:accent6>
      <a:hlink>
        <a:srgbClr val="58C1BA"/>
      </a:hlink>
      <a:folHlink>
        <a:srgbClr val="9DFFCB"/>
      </a:folHlink>
    </a:clrScheme>
    <a:fontScheme name="Ion">
      <a:majorFont>
        <a:latin typeface="Century Gothic" panose="020B0502020202020204"/>
        <a:ea typeface=""/>
        <a:cs typeface=""/>
        <a:font script="Jpan" typeface="メイリオ"/>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entury Gothic" panose="020B050202020202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Ion">
      <a:fillStyleLst>
        <a:solidFill>
          <a:schemeClr val="phClr"/>
        </a:solidFill>
        <a:gradFill rotWithShape="1">
          <a:gsLst>
            <a:gs pos="0">
              <a:schemeClr val="phClr">
                <a:tint val="64000"/>
                <a:lumMod val="118000"/>
              </a:schemeClr>
            </a:gs>
            <a:gs pos="100000">
              <a:schemeClr val="phClr">
                <a:tint val="92000"/>
                <a:alpha val="100000"/>
                <a:lumMod val="110000"/>
              </a:schemeClr>
            </a:gs>
          </a:gsLst>
          <a:lin ang="5400000" scaled="0"/>
        </a:gradFill>
        <a:gradFill rotWithShape="1">
          <a:gsLst>
            <a:gs pos="0">
              <a:schemeClr val="phClr">
                <a:tint val="98000"/>
                <a:lumMod val="114000"/>
              </a:schemeClr>
            </a:gs>
            <a:gs pos="100000">
              <a:schemeClr val="phClr">
                <a:shade val="90000"/>
                <a:lumMod val="84000"/>
              </a:schemeClr>
            </a:gs>
          </a:gsLst>
          <a:lin ang="5400000" scaled="0"/>
        </a:gradFill>
      </a:fillStyleLst>
      <a:lnStyleLst>
        <a:ln w="9525" cap="rnd" cmpd="sng" algn="ctr">
          <a:solidFill>
            <a:schemeClr val="phClr"/>
          </a:solidFill>
          <a:prstDash val="solid"/>
        </a:ln>
        <a:ln w="19050" cap="rnd" cmpd="sng" algn="ctr">
          <a:solidFill>
            <a:schemeClr val="phClr"/>
          </a:solidFill>
          <a:prstDash val="solid"/>
        </a:ln>
        <a:ln w="28575" cap="rnd" cmpd="sng" algn="ctr">
          <a:solidFill>
            <a:schemeClr val="phClr"/>
          </a:solidFill>
          <a:prstDash val="solid"/>
        </a:ln>
      </a:lnStyleLst>
      <a:effectStyleLst>
        <a:effectStyle>
          <a:effectLst/>
        </a:effectStyle>
        <a:effectStyle>
          <a:effectLst>
            <a:outerShdw blurRad="38100" dist="25400" dir="5400000" rotWithShape="0">
              <a:srgbClr val="000000">
                <a:alpha val="45000"/>
              </a:srgbClr>
            </a:outerShdw>
          </a:effectLst>
        </a:effectStyle>
        <a:effectStyle>
          <a:effectLst>
            <a:outerShdw blurRad="63500" dist="38100" dir="5400000" rotWithShape="0">
              <a:srgbClr val="000000">
                <a:alpha val="60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7000"/>
                <a:hueMod val="88000"/>
                <a:satMod val="130000"/>
                <a:lumMod val="124000"/>
              </a:schemeClr>
            </a:gs>
            <a:gs pos="100000">
              <a:schemeClr val="phClr">
                <a:tint val="96000"/>
                <a:shade val="88000"/>
                <a:hueMod val="108000"/>
                <a:satMod val="164000"/>
                <a:lumMod val="76000"/>
              </a:schemeClr>
            </a:gs>
          </a:gsLst>
          <a:path path="circle">
            <a:fillToRect l="45000" t="65000" r="125000" b="100000"/>
          </a:path>
        </a:gradFill>
        <a:blipFill rotWithShape="1">
          <a:blip xmlns:r="http://schemas.openxmlformats.org/officeDocument/2006/relationships" r:embed="rId1">
            <a:duotone>
              <a:schemeClr val="phClr">
                <a:shade val="69000"/>
                <a:hueMod val="108000"/>
                <a:satMod val="164000"/>
                <a:lumMod val="74000"/>
              </a:schemeClr>
              <a:schemeClr val="phClr">
                <a:tint val="96000"/>
                <a:hueMod val="88000"/>
                <a:satMod val="140000"/>
                <a:lumMod val="132000"/>
              </a:schemeClr>
            </a:duotone>
          </a:blip>
          <a:stretch/>
        </a:blipFill>
      </a:bgFillStyleLst>
    </a:fmtScheme>
  </a:themeElements>
  <a:objectDefaults/>
  <a:extraClrSchemeLst/>
  <a:extLst>
    <a:ext uri="{05A4C25C-085E-4340-85A3-A5531E510DB2}">
      <thm15:themeFamily xmlns:thm15="http://schemas.microsoft.com/office/thememl/2012/main" name="Ion" id="{B8441ADB-2E43-4AF7-B97A-BD870242C6A8}" vid="{292E63A9-BB86-4E3D-B92A-7223C6510D2E}"/>
    </a:ext>
  </a:extLst>
</a:theme>
</file>

<file path=docProps/app.xml><?xml version="1.0" encoding="utf-8"?>
<Properties xmlns="http://schemas.openxmlformats.org/officeDocument/2006/extended-properties" xmlns:vt="http://schemas.openxmlformats.org/officeDocument/2006/docPropsVTypes">
  <Template>Ion</Template>
  <TotalTime>46</TotalTime>
  <Words>677</Words>
  <Application>Microsoft Office PowerPoint</Application>
  <PresentationFormat>Widescreen</PresentationFormat>
  <Paragraphs>37</Paragraphs>
  <Slides>7</Slides>
  <Notes>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7</vt:i4>
      </vt:variant>
    </vt:vector>
  </HeadingPairs>
  <TitlesOfParts>
    <vt:vector size="11" baseType="lpstr">
      <vt:lpstr>Arial</vt:lpstr>
      <vt:lpstr>Century Gothic</vt:lpstr>
      <vt:lpstr>Wingdings 3</vt:lpstr>
      <vt:lpstr>Ion</vt:lpstr>
      <vt:lpstr>The Role of Effective Communication in Strategic Management of Organizations</vt:lpstr>
      <vt:lpstr>Summary of the Article</vt:lpstr>
      <vt:lpstr>Summary Cont’d</vt:lpstr>
      <vt:lpstr>Summary Cont’d</vt:lpstr>
      <vt:lpstr>The Main Purpose of the Article</vt:lpstr>
      <vt:lpstr>Definition of Key Terms</vt:lpstr>
      <vt:lpstr>References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The Role of Effective Communication in Strategic Management of Organizations</dc:title>
  <dc:creator>Vincent</dc:creator>
  <cp:lastModifiedBy>Vincent</cp:lastModifiedBy>
  <cp:revision>4</cp:revision>
  <dcterms:created xsi:type="dcterms:W3CDTF">2018-08-26T19:34:42Z</dcterms:created>
  <dcterms:modified xsi:type="dcterms:W3CDTF">2018-08-26T20:21:19Z</dcterms:modified>
</cp:coreProperties>
</file>